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71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E1907-E209-4CEB-883B-16A213A1BDFD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47E65-8AA0-42BD-A794-0C90634AB89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0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47E65-8AA0-42BD-A794-0C90634AB891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47E65-8AA0-42BD-A794-0C90634AB891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05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5F5365-1BA6-4BD5-A880-5DD7A323A8A8}" type="datetimeFigureOut">
              <a:rPr lang="sr-Latn-CS" smtClean="0"/>
              <a:pPr/>
              <a:t>20.9.2016.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710C0E-E4CF-402F-B1C4-62543FC0FA4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851648" cy="1185858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AUSTRALIA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43438" y="4857760"/>
            <a:ext cx="3816096" cy="980632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>
                <a:solidFill>
                  <a:srgbClr val="002060"/>
                </a:solidFill>
              </a:rPr>
              <a:t>Ivan Božidar </a:t>
            </a:r>
            <a:r>
              <a:rPr lang="hr-HR" sz="3200" dirty="0" err="1" smtClean="0">
                <a:solidFill>
                  <a:srgbClr val="002060"/>
                </a:solidFill>
              </a:rPr>
              <a:t>Brzić</a:t>
            </a:r>
            <a:r>
              <a:rPr lang="hr-HR" sz="3200" dirty="0" smtClean="0">
                <a:solidFill>
                  <a:srgbClr val="002060"/>
                </a:solidFill>
              </a:rPr>
              <a:t> 6b</a:t>
            </a:r>
            <a:endParaRPr lang="hr-HR" sz="3200" dirty="0">
              <a:solidFill>
                <a:srgbClr val="002060"/>
              </a:solidFill>
            </a:endParaRPr>
          </a:p>
        </p:txBody>
      </p:sp>
      <p:pic>
        <p:nvPicPr>
          <p:cNvPr id="4" name="Slika 3" descr="Aussie Fla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571744"/>
            <a:ext cx="3213577" cy="16192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Australske olimpijske igre 2000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Australiji </a:t>
            </a:r>
            <a:r>
              <a:rPr lang="hr-HR" dirty="0" smtClean="0"/>
              <a:t>2000.god. </a:t>
            </a:r>
            <a:r>
              <a:rPr lang="hr-HR" dirty="0" smtClean="0"/>
              <a:t>u Sydneyu otvorile su se australske olimpijske igre </a:t>
            </a:r>
          </a:p>
          <a:p>
            <a:r>
              <a:rPr lang="hr-HR" dirty="0" smtClean="0"/>
              <a:t>bilo je 98 sportova a SAD je osvojio 40 zlatnih medalja</a:t>
            </a:r>
          </a:p>
          <a:p>
            <a:r>
              <a:rPr lang="hr-HR" dirty="0" smtClean="0"/>
              <a:t>najveća senzacija je pobjeda Kameruna nad Španjolskom u finalu nogometa</a:t>
            </a:r>
            <a:endParaRPr lang="hr-HR" dirty="0"/>
          </a:p>
        </p:txBody>
      </p:sp>
      <p:pic>
        <p:nvPicPr>
          <p:cNvPr id="5" name="Rezervirano mjesto sadržaja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2000240"/>
            <a:ext cx="3657625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australian</a:t>
            </a:r>
            <a:r>
              <a:rPr lang="hr-HR" dirty="0" smtClean="0"/>
              <a:t> </a:t>
            </a:r>
            <a:r>
              <a:rPr lang="hr-HR" dirty="0" err="1" smtClean="0"/>
              <a:t>open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 smtClean="0"/>
              <a:t>Australian</a:t>
            </a:r>
            <a:r>
              <a:rPr lang="hr-HR" dirty="0" smtClean="0"/>
              <a:t> </a:t>
            </a:r>
            <a:r>
              <a:rPr lang="hr-HR" dirty="0" err="1" smtClean="0"/>
              <a:t>open</a:t>
            </a:r>
            <a:r>
              <a:rPr lang="hr-HR" dirty="0" smtClean="0"/>
              <a:t> je kup Australije u tenisu </a:t>
            </a:r>
          </a:p>
          <a:p>
            <a:r>
              <a:rPr lang="hr-HR" dirty="0" smtClean="0"/>
              <a:t>održava se svake godine a finale je uvijek u Melbourne </a:t>
            </a:r>
          </a:p>
          <a:p>
            <a:r>
              <a:rPr lang="hr-HR" dirty="0" smtClean="0"/>
              <a:t>zadnji je osvojio Srbin Novak </a:t>
            </a:r>
            <a:r>
              <a:rPr lang="hr-HR" dirty="0" err="1" smtClean="0"/>
              <a:t>Džoković</a:t>
            </a:r>
            <a:endParaRPr lang="hr-HR" dirty="0"/>
          </a:p>
        </p:txBody>
      </p:sp>
      <p:pic>
        <p:nvPicPr>
          <p:cNvPr id="5" name="Rezervirano mjesto sadržaja 4" descr="preuzmi (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786058"/>
            <a:ext cx="3884378" cy="21955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čudnovati kljunaš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jedina jedinka na svijetu koja nese jaja i hrani mlade mlijekom</a:t>
            </a:r>
          </a:p>
          <a:p>
            <a:r>
              <a:rPr lang="hr-HR" dirty="0" smtClean="0"/>
              <a:t>biljojed je i živi u močvari</a:t>
            </a:r>
          </a:p>
          <a:p>
            <a:endParaRPr lang="hr-HR" dirty="0"/>
          </a:p>
        </p:txBody>
      </p:sp>
      <p:pic>
        <p:nvPicPr>
          <p:cNvPr id="5" name="Rezervirano mjesto sadržaja 4" descr="preuzmi (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500306"/>
            <a:ext cx="4295786" cy="21478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taipan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najopasnija zmija</a:t>
            </a:r>
          </a:p>
          <a:p>
            <a:r>
              <a:rPr lang="hr-HR" dirty="0" smtClean="0"/>
              <a:t>i mladi imaju otrov </a:t>
            </a:r>
          </a:p>
          <a:p>
            <a:r>
              <a:rPr lang="hr-HR" dirty="0" smtClean="0"/>
              <a:t>ljudi ih se boje kao žive vatre</a:t>
            </a:r>
          </a:p>
          <a:p>
            <a:r>
              <a:rPr lang="hr-HR" dirty="0" smtClean="0"/>
              <a:t>mladi nakon izlaska iz jaja imaju dovoljno otrova za ubiti čovjeka</a:t>
            </a:r>
          </a:p>
        </p:txBody>
      </p:sp>
      <p:pic>
        <p:nvPicPr>
          <p:cNvPr id="6" name="Rezervirano mjesto sadržaja 5" descr="preuzmi 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2643182"/>
            <a:ext cx="3566952" cy="26717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morska osa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najopasnija životinja ikad</a:t>
            </a:r>
          </a:p>
          <a:p>
            <a:r>
              <a:rPr lang="hr-HR" dirty="0" smtClean="0"/>
              <a:t>ljudi u australiji se mogu kupati samo u ograđenim </a:t>
            </a:r>
            <a:r>
              <a:rPr lang="hr-HR" dirty="0" err="1" smtClean="0"/>
              <a:t>područijima</a:t>
            </a:r>
            <a:r>
              <a:rPr lang="hr-HR" dirty="0" smtClean="0"/>
              <a:t> </a:t>
            </a:r>
          </a:p>
          <a:p>
            <a:r>
              <a:rPr lang="hr-HR" dirty="0" smtClean="0"/>
              <a:t>ljudi umru nakon par sati</a:t>
            </a:r>
            <a:endParaRPr lang="hr-HR" dirty="0"/>
          </a:p>
        </p:txBody>
      </p:sp>
      <p:pic>
        <p:nvPicPr>
          <p:cNvPr id="5" name="Rezervirano mjesto sadržaja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3570" y="1500174"/>
            <a:ext cx="21336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Slika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000504"/>
            <a:ext cx="2133600" cy="1371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Slika 6" descr="preuzm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786322"/>
            <a:ext cx="2524125" cy="1809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tasmanija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najveći otok Australije</a:t>
            </a:r>
          </a:p>
          <a:p>
            <a:r>
              <a:rPr lang="hr-HR" dirty="0" smtClean="0"/>
              <a:t>glavni grad mu je </a:t>
            </a:r>
            <a:r>
              <a:rPr lang="hr-HR" dirty="0" err="1" smtClean="0"/>
              <a:t>Hobart</a:t>
            </a:r>
            <a:endParaRPr lang="hr-HR" dirty="0" smtClean="0"/>
          </a:p>
          <a:p>
            <a:r>
              <a:rPr lang="hr-HR" dirty="0" smtClean="0"/>
              <a:t>nije baš ugodan za turizam </a:t>
            </a:r>
          </a:p>
          <a:p>
            <a:r>
              <a:rPr lang="hr-HR" dirty="0" smtClean="0"/>
              <a:t>velik je kao pola madagaskara</a:t>
            </a:r>
            <a:endParaRPr lang="hr-HR" dirty="0"/>
          </a:p>
        </p:txBody>
      </p:sp>
      <p:pic>
        <p:nvPicPr>
          <p:cNvPr id="5" name="Rezervirano mjesto sadržaja 4" descr="preuzmi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785794"/>
            <a:ext cx="2286016" cy="28166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Slika 5" descr="hob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143380"/>
            <a:ext cx="3475265" cy="22860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ja sam zaključio da je Australija najljepši </a:t>
            </a:r>
            <a:r>
              <a:rPr lang="hr-HR" dirty="0" smtClean="0"/>
              <a:t>kontinent, </a:t>
            </a:r>
            <a:r>
              <a:rPr lang="hr-HR" dirty="0" smtClean="0"/>
              <a:t>ali </a:t>
            </a:r>
            <a:r>
              <a:rPr lang="hr-HR" dirty="0" smtClean="0"/>
              <a:t>je i </a:t>
            </a:r>
            <a:r>
              <a:rPr lang="hr-HR" smtClean="0"/>
              <a:t>pun opasnosti</a:t>
            </a:r>
            <a:endParaRPr lang="hr-HR" dirty="0" smtClean="0"/>
          </a:p>
          <a:p>
            <a:r>
              <a:rPr lang="hr-HR" dirty="0" smtClean="0"/>
              <a:t>nikad ne bih išao u nju jer je put 15 000 </a:t>
            </a:r>
            <a:r>
              <a:rPr lang="hr-HR" dirty="0" err="1" smtClean="0"/>
              <a:t>autralskih</a:t>
            </a:r>
            <a:r>
              <a:rPr lang="hr-HR" dirty="0" smtClean="0"/>
              <a:t> dolara a jedan takav je 5 kn</a:t>
            </a:r>
            <a:endParaRPr lang="hr-HR" dirty="0"/>
          </a:p>
        </p:txBody>
      </p:sp>
      <p:pic>
        <p:nvPicPr>
          <p:cNvPr id="5" name="Rezervirano mjesto sadržaja 4" descr="60909895-pustos-naseljenost-polarno-pustinja-prasuma-grenland-antarktika-amazona-saha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143116"/>
            <a:ext cx="4070286" cy="27188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SADRŽAJ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Politika,karte i gradovi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Veliki gradovi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Sportska događanja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Životinje i opasnosti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Tasmanija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ovoj prezentaciji naučit će te sve o</a:t>
            </a:r>
          </a:p>
          <a:p>
            <a:r>
              <a:rPr lang="hr-HR" dirty="0" smtClean="0"/>
              <a:t>prvim doseljenicima </a:t>
            </a:r>
          </a:p>
          <a:p>
            <a:r>
              <a:rPr lang="hr-HR" dirty="0" smtClean="0"/>
              <a:t>starom načinu kažnjavanja</a:t>
            </a:r>
          </a:p>
          <a:p>
            <a:r>
              <a:rPr lang="hr-HR" dirty="0" err="1" smtClean="0"/>
              <a:t>Australian</a:t>
            </a:r>
            <a:r>
              <a:rPr lang="hr-HR" dirty="0" smtClean="0"/>
              <a:t> </a:t>
            </a:r>
            <a:r>
              <a:rPr lang="hr-HR" dirty="0" err="1" smtClean="0"/>
              <a:t>open</a:t>
            </a:r>
            <a:r>
              <a:rPr lang="hr-HR" dirty="0" smtClean="0"/>
              <a:t>-u</a:t>
            </a:r>
          </a:p>
          <a:p>
            <a:r>
              <a:rPr lang="hr-HR" dirty="0" smtClean="0"/>
              <a:t>Aboridžinima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Australija u početku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Australiju su prije     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40 </a:t>
            </a:r>
            <a:r>
              <a:rPr lang="hr-HR" dirty="0" smtClean="0"/>
              <a:t>000 g. doselili Aboridžini </a:t>
            </a:r>
          </a:p>
          <a:p>
            <a:r>
              <a:rPr lang="hr-HR" dirty="0" smtClean="0"/>
              <a:t>oni su izmislili bumerang</a:t>
            </a:r>
          </a:p>
          <a:p>
            <a:r>
              <a:rPr lang="hr-HR" dirty="0" smtClean="0"/>
              <a:t>u 18. st. Englezi si se doselili pod vodstvom Jamesa Cooka</a:t>
            </a:r>
          </a:p>
          <a:p>
            <a:r>
              <a:rPr lang="hr-HR" dirty="0" smtClean="0"/>
              <a:t>svi oni su tu i danas pod nazivom Australci</a:t>
            </a:r>
          </a:p>
        </p:txBody>
      </p:sp>
      <p:pic>
        <p:nvPicPr>
          <p:cNvPr id="5" name="Rezervirano mjesto sadržaja 4" descr="australija-karta-640x58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15378" y="1916832"/>
            <a:ext cx="4343400" cy="3976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aboridžini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izumitelji bumeranga</a:t>
            </a:r>
          </a:p>
          <a:p>
            <a:r>
              <a:rPr lang="hr-HR" dirty="0" smtClean="0"/>
              <a:t>najstariji doseljenici u australiju</a:t>
            </a:r>
          </a:p>
          <a:p>
            <a:r>
              <a:rPr lang="hr-HR" dirty="0" smtClean="0"/>
              <a:t>imaju vlastiti jezik</a:t>
            </a:r>
          </a:p>
          <a:p>
            <a:r>
              <a:rPr lang="hr-HR" dirty="0" smtClean="0"/>
              <a:t>ostalo ih je samo 15 %</a:t>
            </a:r>
            <a:endParaRPr lang="hr-HR" dirty="0"/>
          </a:p>
        </p:txBody>
      </p:sp>
      <p:pic>
        <p:nvPicPr>
          <p:cNvPr id="5" name="Rezervirano mjesto sadržaja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928802"/>
            <a:ext cx="3948446" cy="29575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veliki gradovi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veći gradovi su: Canberra, Sydney i Melbourne</a:t>
            </a:r>
          </a:p>
          <a:p>
            <a:r>
              <a:rPr lang="hr-HR" dirty="0" smtClean="0"/>
              <a:t>u 20.  </a:t>
            </a:r>
            <a:r>
              <a:rPr lang="hr-HR" dirty="0" smtClean="0"/>
              <a:t>st. </a:t>
            </a:r>
            <a:r>
              <a:rPr lang="hr-HR" dirty="0" smtClean="0"/>
              <a:t>svađe oko glavnog grada između Sydneya i Melbourne</a:t>
            </a:r>
          </a:p>
          <a:p>
            <a:r>
              <a:rPr lang="hr-HR" dirty="0" smtClean="0"/>
              <a:t>zato je sagrađena Canberra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 descr="preuzmi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000108"/>
            <a:ext cx="2619375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Slika 5" descr="preuzm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000372"/>
            <a:ext cx="2619375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Slika 6" descr="preuzm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5000636"/>
            <a:ext cx="3076575" cy="1485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SYDNEY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Sydney je jedan od najpoznatijih gradova</a:t>
            </a:r>
          </a:p>
          <a:p>
            <a:r>
              <a:rPr lang="hr-HR" dirty="0" smtClean="0"/>
              <a:t>put do njega traje 21 sat </a:t>
            </a:r>
          </a:p>
          <a:p>
            <a:r>
              <a:rPr lang="hr-HR" dirty="0" smtClean="0"/>
              <a:t>Sydney je poznat po svojoj opernoj kući</a:t>
            </a:r>
          </a:p>
          <a:p>
            <a:r>
              <a:rPr lang="hr-HR" dirty="0" smtClean="0"/>
              <a:t>sagrađena je na mjestu koje je posvećeno prvom uljudnom aboridžinu Benediktu</a:t>
            </a:r>
            <a:endParaRPr lang="hr-HR" dirty="0"/>
          </a:p>
        </p:txBody>
      </p:sp>
      <p:pic>
        <p:nvPicPr>
          <p:cNvPr id="5" name="Rezervirano mjesto sadržaja 4" descr="preuzmi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357430"/>
            <a:ext cx="4121832" cy="19907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preuzmi (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85992"/>
            <a:ext cx="4330507" cy="28817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melbourne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Melbourne je drugi najmnogoljudniji grad Australije</a:t>
            </a:r>
          </a:p>
          <a:p>
            <a:r>
              <a:rPr lang="hr-HR" dirty="0" smtClean="0"/>
              <a:t>prije Canberre bio je glavni grad </a:t>
            </a:r>
            <a:r>
              <a:rPr lang="hr-HR" dirty="0" err="1" smtClean="0"/>
              <a:t>Australjije</a:t>
            </a:r>
            <a:endParaRPr lang="hr-HR" dirty="0" smtClean="0"/>
          </a:p>
          <a:p>
            <a:r>
              <a:rPr lang="hr-HR" dirty="0" smtClean="0"/>
              <a:t>on je glavni grad pokrajine Victorije</a:t>
            </a:r>
          </a:p>
          <a:p>
            <a:endParaRPr lang="hr-HR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Canberra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191000" cy="4724400"/>
          </a:xfrm>
        </p:spPr>
        <p:txBody>
          <a:bodyPr/>
          <a:lstStyle/>
          <a:p>
            <a:r>
              <a:rPr lang="hr-HR" dirty="0" smtClean="0"/>
              <a:t>Canberra je glavni grad Australije</a:t>
            </a:r>
          </a:p>
          <a:p>
            <a:r>
              <a:rPr lang="hr-HR" dirty="0" smtClean="0"/>
              <a:t>ljudi u Canberri uče puno više gradiva</a:t>
            </a:r>
          </a:p>
          <a:p>
            <a:r>
              <a:rPr lang="hr-HR" dirty="0" smtClean="0"/>
              <a:t>jadni oni</a:t>
            </a:r>
          </a:p>
          <a:p>
            <a:r>
              <a:rPr lang="hr-HR" dirty="0" smtClean="0"/>
              <a:t>kroz Canberru prolazi rijeka Darling</a:t>
            </a:r>
            <a:endParaRPr lang="hr-HR" dirty="0"/>
          </a:p>
        </p:txBody>
      </p:sp>
      <p:pic>
        <p:nvPicPr>
          <p:cNvPr id="5" name="Rezervirano mjesto sadržaja 4" descr="preuzm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285992"/>
            <a:ext cx="3721527" cy="24765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368</Words>
  <Application>Microsoft Office PowerPoint</Application>
  <PresentationFormat>Prikaz na zaslonu (4:3)</PresentationFormat>
  <Paragraphs>73</Paragraphs>
  <Slides>16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Calibri</vt:lpstr>
      <vt:lpstr>Franklin Gothic Book</vt:lpstr>
      <vt:lpstr>Franklin Gothic Medium</vt:lpstr>
      <vt:lpstr>Wingdings</vt:lpstr>
      <vt:lpstr>Wingdings 2</vt:lpstr>
      <vt:lpstr>Putovanje</vt:lpstr>
      <vt:lpstr>AUSTRALIA</vt:lpstr>
      <vt:lpstr>SADRŽAJ</vt:lpstr>
      <vt:lpstr>UVOD</vt:lpstr>
      <vt:lpstr>Australija u početku</vt:lpstr>
      <vt:lpstr>aboridžini</vt:lpstr>
      <vt:lpstr>veliki gradovi</vt:lpstr>
      <vt:lpstr>SYDNEY</vt:lpstr>
      <vt:lpstr>melbourne</vt:lpstr>
      <vt:lpstr>Canberra</vt:lpstr>
      <vt:lpstr>Australske olimpijske igre 2000</vt:lpstr>
      <vt:lpstr>australian open</vt:lpstr>
      <vt:lpstr>čudnovati kljunaš</vt:lpstr>
      <vt:lpstr>taipan</vt:lpstr>
      <vt:lpstr>morska osa </vt:lpstr>
      <vt:lpstr>tasmanija</vt:lpstr>
      <vt:lpstr>zaključak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Učenik</dc:creator>
  <cp:lastModifiedBy>User</cp:lastModifiedBy>
  <cp:revision>11</cp:revision>
  <dcterms:created xsi:type="dcterms:W3CDTF">2015-05-14T07:25:56Z</dcterms:created>
  <dcterms:modified xsi:type="dcterms:W3CDTF">2016-09-20T15:55:39Z</dcterms:modified>
</cp:coreProperties>
</file>